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110" d="100"/>
          <a:sy n="110" d="100"/>
        </p:scale>
        <p:origin x="160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012A-CF72-4FC8-8FCE-4CE61C2E9DD3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B5D0-C9CA-464E-BD44-F34A798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012A-CF72-4FC8-8FCE-4CE61C2E9DD3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B5D0-C9CA-464E-BD44-F34A798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012A-CF72-4FC8-8FCE-4CE61C2E9DD3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B5D0-C9CA-464E-BD44-F34A798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012A-CF72-4FC8-8FCE-4CE61C2E9DD3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B5D0-C9CA-464E-BD44-F34A798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012A-CF72-4FC8-8FCE-4CE61C2E9DD3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B5D0-C9CA-464E-BD44-F34A798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012A-CF72-4FC8-8FCE-4CE61C2E9DD3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B5D0-C9CA-464E-BD44-F34A798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012A-CF72-4FC8-8FCE-4CE61C2E9DD3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B5D0-C9CA-464E-BD44-F34A798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012A-CF72-4FC8-8FCE-4CE61C2E9DD3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B5D0-C9CA-464E-BD44-F34A798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012A-CF72-4FC8-8FCE-4CE61C2E9DD3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B5D0-C9CA-464E-BD44-F34A798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012A-CF72-4FC8-8FCE-4CE61C2E9DD3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B5D0-C9CA-464E-BD44-F34A798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012A-CF72-4FC8-8FCE-4CE61C2E9DD3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B5D0-C9CA-464E-BD44-F34A798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4012A-CF72-4FC8-8FCE-4CE61C2E9DD3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3B5D0-C9CA-464E-BD44-F34A798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Муниципальное дошкольное образовательное учреждение</a:t>
            </a:r>
            <a:br>
              <a:rPr lang="ru-RU" sz="1600" b="1" dirty="0" smtClean="0"/>
            </a:br>
            <a:r>
              <a:rPr lang="ru-RU" sz="1600" b="1" dirty="0" smtClean="0"/>
              <a:t> «Детский сад» №29 «Сказка»</a:t>
            </a:r>
            <a:endParaRPr lang="ru-RU" sz="16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179512" y="3068960"/>
            <a:ext cx="8784976" cy="143954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                ВОДА – ИСТОЧНИК ЖИЗНИ.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6021288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                                     проект подготовила:</a:t>
            </a:r>
          </a:p>
          <a:p>
            <a:r>
              <a:rPr lang="ru-RU" sz="1600" b="1" dirty="0" smtClean="0"/>
              <a:t>                                      воспитатель первой квалификационной категории</a:t>
            </a:r>
          </a:p>
          <a:p>
            <a:r>
              <a:rPr lang="ru-RU" sz="1600" b="1" dirty="0" smtClean="0"/>
              <a:t>                                                 </a:t>
            </a:r>
            <a:r>
              <a:rPr lang="ru-RU" sz="1600" b="1" dirty="0" err="1" smtClean="0"/>
              <a:t>Засимова</a:t>
            </a:r>
            <a:r>
              <a:rPr lang="ru-RU" sz="1600" b="1" dirty="0" smtClean="0"/>
              <a:t> Наталья Сергеевна  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apers_ru_РљР°РїРµР»СЊРєР°-РІ-РІРѕРґСѓ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Воды </a:t>
            </a:r>
            <a:br>
              <a:rPr lang="ru-RU" sz="3200" b="1" i="1" dirty="0" smtClean="0"/>
            </a:br>
            <a:r>
              <a:rPr lang="ru-RU" sz="3200" b="1" i="1" dirty="0" smtClean="0"/>
              <a:t>Ломоносовского района</a:t>
            </a:r>
            <a:endParaRPr lang="ru-RU" sz="3200" b="1" i="1" dirty="0"/>
          </a:p>
        </p:txBody>
      </p:sp>
      <p:pic>
        <p:nvPicPr>
          <p:cNvPr id="9" name="Содержимое 8" descr="20161118_1346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67771" y="2469133"/>
            <a:ext cx="4537446" cy="3288828"/>
          </a:xfrm>
        </p:spPr>
      </p:pic>
      <p:pic>
        <p:nvPicPr>
          <p:cNvPr id="8" name="Содержимое 7" descr="20161118_134623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2727325"/>
            <a:ext cx="4474840" cy="3005931"/>
          </a:xfrm>
        </p:spPr>
      </p:pic>
      <p:pic>
        <p:nvPicPr>
          <p:cNvPr id="6" name="Рисунок 5" descr="1328203985_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4725144"/>
            <a:ext cx="2483768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apers_ru_РљР°РїРµР»СЊРєР°-РІ-РІРѕРґСѓ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Вода в жизни человека</a:t>
            </a:r>
            <a:endParaRPr lang="ru-RU" sz="3200" b="1" i="1" dirty="0"/>
          </a:p>
        </p:txBody>
      </p:sp>
      <p:pic>
        <p:nvPicPr>
          <p:cNvPr id="5" name="Содержимое 4" descr="20161121_1210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1856356" y="1608140"/>
            <a:ext cx="5348738" cy="4525963"/>
          </a:xfrm>
        </p:spPr>
      </p:pic>
      <p:pic>
        <p:nvPicPr>
          <p:cNvPr id="6" name="Рисунок 5" descr="1328203985_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573016"/>
            <a:ext cx="2952328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apers_ru_РљР°РїРµР»СЊРєР°-РІ-РІРѕРґСѓ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Загадки </a:t>
            </a:r>
            <a:endParaRPr lang="ru-RU" sz="3200" b="1" i="1" dirty="0"/>
          </a:p>
        </p:txBody>
      </p:sp>
      <p:pic>
        <p:nvPicPr>
          <p:cNvPr id="6" name="Содержимое 5" descr="20161118_13485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132857"/>
            <a:ext cx="4330824" cy="2866182"/>
          </a:xfrm>
        </p:spPr>
      </p:pic>
      <p:pic>
        <p:nvPicPr>
          <p:cNvPr id="7" name="Содержимое 6" descr="20161118_13481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4785420" y="2279476"/>
            <a:ext cx="4325688" cy="3024336"/>
          </a:xfrm>
        </p:spPr>
      </p:pic>
      <p:pic>
        <p:nvPicPr>
          <p:cNvPr id="8" name="Рисунок 7" descr="1328203985_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509120"/>
            <a:ext cx="2195736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apers_ru_РљР°РїРµР»СЊРєР°-РІ-РІРѕРґСѓ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Труд в уголке природы </a:t>
            </a:r>
            <a:endParaRPr lang="ru-RU" sz="3200" b="1" i="1" dirty="0"/>
          </a:p>
        </p:txBody>
      </p:sp>
      <p:pic>
        <p:nvPicPr>
          <p:cNvPr id="6" name="Содержимое 5" descr="20161121_12024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29915" y="2054251"/>
            <a:ext cx="4307285" cy="3312367"/>
          </a:xfrm>
        </p:spPr>
      </p:pic>
      <p:pic>
        <p:nvPicPr>
          <p:cNvPr id="7" name="Содержимое 6" descr="20161121_12033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4533391" y="2027449"/>
            <a:ext cx="4397696" cy="3312369"/>
          </a:xfrm>
        </p:spPr>
      </p:pic>
      <p:pic>
        <p:nvPicPr>
          <p:cNvPr id="8" name="Рисунок 7" descr="1328203985_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797152"/>
            <a:ext cx="2232248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apers_ru_РљР°РїРµР»СЊРєР°-РІ-РІРѕРґСѓ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Труд на участке</a:t>
            </a:r>
            <a:endParaRPr lang="ru-RU" sz="3200" b="1" i="1" dirty="0"/>
          </a:p>
        </p:txBody>
      </p:sp>
      <p:pic>
        <p:nvPicPr>
          <p:cNvPr id="6" name="Содержимое 5" descr="20161114_11594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916832"/>
            <a:ext cx="4244280" cy="3312367"/>
          </a:xfrm>
        </p:spPr>
      </p:pic>
      <p:pic>
        <p:nvPicPr>
          <p:cNvPr id="7" name="Содержимое 6" descr="20161117_12073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916832"/>
            <a:ext cx="4244280" cy="3384375"/>
          </a:xfrm>
        </p:spPr>
      </p:pic>
      <p:pic>
        <p:nvPicPr>
          <p:cNvPr id="8" name="Рисунок 7" descr="1328203985_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4437112"/>
            <a:ext cx="2692146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apers_ru_РљР°РїРµР»СЊРєР°-РІ-РІРѕРґСѓ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err="1" smtClean="0"/>
              <a:t>Водоохранные</a:t>
            </a:r>
            <a:r>
              <a:rPr lang="ru-RU" sz="3200" b="1" i="1" dirty="0" smtClean="0"/>
              <a:t> знаки</a:t>
            </a:r>
            <a:endParaRPr lang="ru-RU" sz="3200" b="1" i="1" dirty="0"/>
          </a:p>
        </p:txBody>
      </p:sp>
      <p:pic>
        <p:nvPicPr>
          <p:cNvPr id="6" name="Содержимое 5" descr="20161121_13170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772817"/>
            <a:ext cx="4172272" cy="3226222"/>
          </a:xfrm>
        </p:spPr>
      </p:pic>
      <p:pic>
        <p:nvPicPr>
          <p:cNvPr id="7" name="Содержимое 6" descr="20161121_13175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772817"/>
            <a:ext cx="4244280" cy="3226222"/>
          </a:xfrm>
        </p:spPr>
      </p:pic>
      <p:pic>
        <p:nvPicPr>
          <p:cNvPr id="8" name="Рисунок 7" descr="1328203985_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365104"/>
            <a:ext cx="2843808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apers_ru_РљР°РїРµР»СЊРєР°-РІ-РІРѕРґСѓ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0946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692696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                            Что такое вода?</a:t>
            </a:r>
          </a:p>
          <a:p>
            <a:r>
              <a:rPr lang="ru-RU" sz="3200" b="1" i="1" dirty="0" smtClean="0"/>
              <a:t>                            Это реки и море,</a:t>
            </a:r>
          </a:p>
          <a:p>
            <a:r>
              <a:rPr lang="ru-RU" sz="3200" b="1" i="1" dirty="0" smtClean="0"/>
              <a:t>       Это лёд Антарктиды, это снег или град.</a:t>
            </a:r>
          </a:p>
          <a:p>
            <a:r>
              <a:rPr lang="ru-RU" sz="3200" b="1" i="1" dirty="0" smtClean="0"/>
              <a:t>           Это синее озеро там, на просторе,</a:t>
            </a:r>
          </a:p>
          <a:p>
            <a:r>
              <a:rPr lang="ru-RU" sz="3200" b="1" i="1" dirty="0" smtClean="0"/>
              <a:t>      И красивый и громкий речной водопад.</a:t>
            </a:r>
          </a:p>
          <a:p>
            <a:r>
              <a:rPr lang="ru-RU" sz="3200" b="1" i="1" dirty="0" smtClean="0"/>
              <a:t>          И весенний ручей, и осенняя лужа,</a:t>
            </a:r>
          </a:p>
          <a:p>
            <a:r>
              <a:rPr lang="ru-RU" sz="3200" b="1" i="1" dirty="0" smtClean="0"/>
              <a:t>         Что такое вода? – Я отвечу легко.</a:t>
            </a:r>
          </a:p>
          <a:p>
            <a:r>
              <a:rPr lang="ru-RU" sz="3200" b="1" i="1" dirty="0" smtClean="0"/>
              <a:t>   Это то, что, бесспорно, нам жизненно нужно,</a:t>
            </a:r>
          </a:p>
          <a:p>
            <a:r>
              <a:rPr lang="ru-RU" sz="3200" b="1" i="1" dirty="0" smtClean="0"/>
              <a:t>       Что в судьбу человека вошло глубоко.</a:t>
            </a:r>
            <a:endParaRPr lang="ru-RU" sz="3200" b="1" i="1" dirty="0"/>
          </a:p>
        </p:txBody>
      </p:sp>
      <p:pic>
        <p:nvPicPr>
          <p:cNvPr id="4" name="Рисунок 3" descr="1328203985_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221088"/>
            <a:ext cx="3096344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apers_ru_РљР°РїРµР»СЊРєР°-РІ-РІРѕРґСѓ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56493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                            Актуальность:</a:t>
            </a:r>
          </a:p>
          <a:p>
            <a:endParaRPr lang="ru-RU" sz="3200" b="1" i="1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5536" y="1004130"/>
            <a:ext cx="83529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Вода – она всегда рядом, так привычно и буднично.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+mj-lt"/>
                <a:cs typeface="Arial" pitchFamily="34" charset="0"/>
              </a:rPr>
              <a:t>А если вдуматься…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Задуматься о воде, меня подтолкнули дети моей группы, когда вместе с новыми игрушками и пособиями в детский сад привезли эксперименты с водой «Приключения воды». На коробке написано: «Узнайте, какие тайны хранит в себе вода».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+mj-lt"/>
                <a:cs typeface="Arial" pitchFamily="34" charset="0"/>
              </a:rPr>
              <a:t>И нам стало так интересно, а и правда какие? Что происходит с водой? Какие у неё свойства? Почему идёт дождь, как превращается в снег, лёд, снежинки? Есть ли вода в организме человека? Как вода помогает всему живому жить  и расти? Кто живёт в воде? Каждый ответ порождал новые и новые вопросы.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Поэтому мы с ребятами, решили вместе искать ответы  на них.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pic>
        <p:nvPicPr>
          <p:cNvPr id="5" name="Рисунок 4" descr="1328203985_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5877272"/>
            <a:ext cx="1440160" cy="119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apers_ru_РљР°РїРµР»СЊРєР°-РІ-РІРѕРґСѓ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177281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</a:t>
            </a:r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0533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уточнить и расширить представления детей о воде, её свойствах, о значении воды для всего живого на земле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Задачи проекта: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создать условия для формирования у детей познавательного интереса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расширить представления детей о свойствах воды (текучесть, способность отражать и её агрегатных состояниях)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формировать представления о значении воды для всего живого. Вода -источник жизни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развивать любознательность детей, умение наблюдать, анализировать, делать выводы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развивать социальные навыки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умение слушать другого, договариваться, учитывать мнение партнера, отстаивать собственное мнение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формирование установки на здоровый образ жизни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подвести детей к пониманию того что вода бесценный дар природы, который нужно бережно охранять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5" name="Рисунок 4" descr="1328203985_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5733256"/>
            <a:ext cx="1403648" cy="126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apers_ru_РљР°РїРµР»СЊРєР°-РІ-РІРѕРґСѓ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Лаборатория </a:t>
            </a:r>
            <a:br>
              <a:rPr lang="ru-RU" sz="3200" b="1" i="1" dirty="0" smtClean="0"/>
            </a:br>
            <a:r>
              <a:rPr lang="ru-RU" sz="3200" b="1" i="1" dirty="0" smtClean="0"/>
              <a:t>любознательных детей</a:t>
            </a:r>
            <a:endParaRPr lang="ru-RU" sz="3200" b="1" i="1" dirty="0"/>
          </a:p>
        </p:txBody>
      </p:sp>
      <p:pic>
        <p:nvPicPr>
          <p:cNvPr id="9" name="Содержимое 8" descr="20161118_13045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5" name="Рисунок 4" descr="1328203985_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4293096"/>
            <a:ext cx="2699792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apers_ru_РљР°РїРµР»СЊРєР°-РІ-РІРѕРґСѓ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Опыт</a:t>
            </a:r>
            <a:br>
              <a:rPr lang="ru-RU" sz="3200" b="1" i="1" dirty="0" smtClean="0"/>
            </a:br>
            <a:r>
              <a:rPr lang="ru-RU" sz="3200" b="1" i="1" dirty="0" smtClean="0"/>
              <a:t>«Окрашивание воды»</a:t>
            </a:r>
            <a:endParaRPr lang="ru-RU" sz="3200" b="1" i="1" dirty="0"/>
          </a:p>
        </p:txBody>
      </p:sp>
      <p:pic>
        <p:nvPicPr>
          <p:cNvPr id="6" name="Содержимое 5" descr="20161110_16454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03573" y="1600200"/>
            <a:ext cx="2545854" cy="4525963"/>
          </a:xfrm>
        </p:spPr>
      </p:pic>
      <p:pic>
        <p:nvPicPr>
          <p:cNvPr id="7" name="Содержимое 6" descr="20161110_16474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067944" y="2276873"/>
            <a:ext cx="4618856" cy="2808311"/>
          </a:xfrm>
        </p:spPr>
      </p:pic>
      <p:pic>
        <p:nvPicPr>
          <p:cNvPr id="8" name="Рисунок 7" descr="1328203985_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4293096"/>
            <a:ext cx="2483768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apers_ru_РљР°РїРµР»СЊРєР°-РІ-РІРѕРґСѓ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Опыт</a:t>
            </a:r>
            <a:br>
              <a:rPr lang="ru-RU" sz="3200" b="1" i="1" dirty="0" smtClean="0"/>
            </a:br>
            <a:r>
              <a:rPr lang="ru-RU" sz="3200" b="1" i="1" dirty="0" smtClean="0"/>
              <a:t>«Вода может впитываться»</a:t>
            </a:r>
            <a:endParaRPr lang="ru-RU" sz="3200" b="1" i="1" dirty="0"/>
          </a:p>
        </p:txBody>
      </p:sp>
      <p:pic>
        <p:nvPicPr>
          <p:cNvPr id="6" name="Содержимое 5" descr="DSC_009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735160" y="2983708"/>
            <a:ext cx="4609452" cy="3139132"/>
          </a:xfrm>
        </p:spPr>
      </p:pic>
      <p:pic>
        <p:nvPicPr>
          <p:cNvPr id="7" name="Содержимое 6" descr="DSC_009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5255096" y="2969097"/>
            <a:ext cx="4609455" cy="3168352"/>
          </a:xfrm>
        </p:spPr>
      </p:pic>
      <p:pic>
        <p:nvPicPr>
          <p:cNvPr id="8" name="Рисунок 7" descr="1328203985_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1988840"/>
            <a:ext cx="3312368" cy="3545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apers_ru_РљР°РїРµР»СЊРєР°-РІ-РІРѕРґСѓ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Садик\Pictures\наташа\DSC_0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04564" y="1808820"/>
            <a:ext cx="5328592" cy="3672408"/>
          </a:xfrm>
          <a:prstGeom prst="rect">
            <a:avLst/>
          </a:prstGeom>
          <a:noFill/>
        </p:spPr>
      </p:pic>
      <p:pic>
        <p:nvPicPr>
          <p:cNvPr id="1027" name="Picture 3" descr="C:\Users\Садик\Pictures\наташа\20161107_1039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700808"/>
            <a:ext cx="4896544" cy="3528392"/>
          </a:xfrm>
          <a:prstGeom prst="rect">
            <a:avLst/>
          </a:prstGeom>
          <a:noFill/>
        </p:spPr>
      </p:pic>
      <p:pic>
        <p:nvPicPr>
          <p:cNvPr id="5" name="Рисунок 4" descr="1328203985_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4653136"/>
            <a:ext cx="2376264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apers_ru_РљР°РїРµР»СЊРєР°-РІ-РІРѕРґСѓ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Посмотрите какие у нас проекты</a:t>
            </a:r>
            <a:endParaRPr lang="ru-RU" sz="3200" b="1" i="1" dirty="0"/>
          </a:p>
        </p:txBody>
      </p:sp>
      <p:pic>
        <p:nvPicPr>
          <p:cNvPr id="6" name="Содержимое 5" descr="20161117_09195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268760"/>
            <a:ext cx="4038600" cy="2271713"/>
          </a:xfrm>
        </p:spPr>
      </p:pic>
      <p:pic>
        <p:nvPicPr>
          <p:cNvPr id="9" name="Содержимое 8" descr="20161117_09230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62267" y="1250217"/>
            <a:ext cx="4038600" cy="2271713"/>
          </a:xfrm>
        </p:spPr>
      </p:pic>
      <p:pic>
        <p:nvPicPr>
          <p:cNvPr id="2050" name="Picture 2" descr="C:\Users\Садик\Pictures\наташа\20161107_1235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645024"/>
            <a:ext cx="2664296" cy="3212976"/>
          </a:xfrm>
          <a:prstGeom prst="rect">
            <a:avLst/>
          </a:prstGeom>
          <a:noFill/>
        </p:spPr>
      </p:pic>
      <p:pic>
        <p:nvPicPr>
          <p:cNvPr id="7" name="Рисунок 6" descr="1328203985_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3573016"/>
            <a:ext cx="3600400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apers_ru_РљР°РїРµР»СЊРєР°-РІ-РІРѕРґСѓ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C:\Users\Садик\Pictures\наташа\20161118_134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684584" y="1700807"/>
            <a:ext cx="5472608" cy="3600401"/>
          </a:xfrm>
          <a:prstGeom prst="rect">
            <a:avLst/>
          </a:prstGeom>
          <a:noFill/>
        </p:spPr>
      </p:pic>
      <p:pic>
        <p:nvPicPr>
          <p:cNvPr id="3075" name="Picture 3" descr="C:\Users\Садик\Pictures\наташа\20161118_135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412776"/>
            <a:ext cx="5040560" cy="3888432"/>
          </a:xfrm>
          <a:prstGeom prst="rect">
            <a:avLst/>
          </a:prstGeom>
          <a:noFill/>
        </p:spPr>
      </p:pic>
      <p:pic>
        <p:nvPicPr>
          <p:cNvPr id="5" name="Рисунок 4" descr="1328203985_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365104"/>
            <a:ext cx="2627784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369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Муниципальное дошкольное образовательное учреждение  «Детский сад» №29 «Сказка»</vt:lpstr>
      <vt:lpstr>Презентация PowerPoint</vt:lpstr>
      <vt:lpstr>Презентация PowerPoint</vt:lpstr>
      <vt:lpstr>Лаборатория  любознательных детей</vt:lpstr>
      <vt:lpstr>Опыт «Окрашивание воды»</vt:lpstr>
      <vt:lpstr>Опыт «Вода может впитываться»</vt:lpstr>
      <vt:lpstr>Презентация PowerPoint</vt:lpstr>
      <vt:lpstr>Посмотрите какие у нас проекты</vt:lpstr>
      <vt:lpstr>Презентация PowerPoint</vt:lpstr>
      <vt:lpstr>Воды  Ломоносовского района</vt:lpstr>
      <vt:lpstr>Вода в жизни человека</vt:lpstr>
      <vt:lpstr>Загадки </vt:lpstr>
      <vt:lpstr>Труд в уголке природы </vt:lpstr>
      <vt:lpstr>Труд на участке</vt:lpstr>
      <vt:lpstr>Водоохранные знаки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Садик</dc:creator>
  <cp:lastModifiedBy>Засимовы</cp:lastModifiedBy>
  <cp:revision>20</cp:revision>
  <dcterms:created xsi:type="dcterms:W3CDTF">2016-11-17T12:02:23Z</dcterms:created>
  <dcterms:modified xsi:type="dcterms:W3CDTF">2016-12-13T13:54:59Z</dcterms:modified>
</cp:coreProperties>
</file>